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57B57-3388-4AEB-AADD-00CF5BDAF346}" v="53" dt="2022-08-11T08:37:59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SST, SSS, Currents Differences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0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7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77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6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01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9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26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7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80" y="15240"/>
            <a:ext cx="9712960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2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6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3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6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10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BCD4546-C86A-DA83-56AC-4B9ED6F3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10" y="15240"/>
            <a:ext cx="9690099" cy="77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SST, SSS, Currents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</cp:revision>
  <dcterms:created xsi:type="dcterms:W3CDTF">2022-08-11T08:32:46Z</dcterms:created>
  <dcterms:modified xsi:type="dcterms:W3CDTF">2022-08-11T08:40:25Z</dcterms:modified>
</cp:coreProperties>
</file>